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99A60-8184-477A-8258-E2FCFD5C04E2}" type="datetimeFigureOut">
              <a:rPr lang="en-US" smtClean="0"/>
              <a:t>3/10/2010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F7D-E3D3-4A57-90FE-64A1904E0F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</a:t>
            </a:r>
            <a:br>
              <a:rPr lang="en-US" dirty="0" smtClean="0"/>
            </a:br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Ms. 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0900" y="3810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3810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Back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3810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Eye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909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Wrist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Quiz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1" name="Picture 10" descr="comp_index_chai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295400"/>
            <a:ext cx="2381250" cy="1905000"/>
          </a:xfrm>
          <a:prstGeom prst="rect">
            <a:avLst/>
          </a:prstGeom>
        </p:spPr>
      </p:pic>
      <p:pic>
        <p:nvPicPr>
          <p:cNvPr id="12" name="Picture 11" descr="comp_index_monit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0800" y="1219200"/>
            <a:ext cx="2381250" cy="1905000"/>
          </a:xfrm>
          <a:prstGeom prst="rect">
            <a:avLst/>
          </a:prstGeom>
        </p:spPr>
      </p:pic>
      <p:pic>
        <p:nvPicPr>
          <p:cNvPr id="13" name="Picture 12" descr="comp_index_keyboard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3733800"/>
            <a:ext cx="238125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to protect your Back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Back Facts</a:t>
            </a:r>
          </a:p>
          <a:p>
            <a:pPr lvl="1"/>
            <a:r>
              <a:rPr lang="en-US" dirty="0" smtClean="0"/>
              <a:t>80% people of people may have back issues</a:t>
            </a:r>
          </a:p>
          <a:p>
            <a:pPr lvl="1"/>
            <a:r>
              <a:rPr lang="en-US" dirty="0" smtClean="0"/>
              <a:t>2</a:t>
            </a:r>
          </a:p>
          <a:p>
            <a:r>
              <a:rPr lang="en-US" dirty="0" smtClean="0"/>
              <a:t>Practice back safety</a:t>
            </a:r>
          </a:p>
          <a:p>
            <a:pPr lvl="1"/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2</a:t>
            </a:r>
          </a:p>
          <a:p>
            <a:pPr lvl="1"/>
            <a:r>
              <a:rPr lang="en-US" dirty="0"/>
              <a:t>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-3048000" y="32004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3909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Eye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Main Menu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Wrist Safety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1" name="Picture 10" descr="comp_index_chai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2209800"/>
            <a:ext cx="4038600" cy="3230880"/>
          </a:xfrm>
          <a:prstGeom prst="rect">
            <a:avLst/>
          </a:prstGeom>
        </p:spPr>
      </p:pic>
      <p:pic>
        <p:nvPicPr>
          <p:cNvPr id="12" name="Picture 11" descr="comp_index_monit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48800" y="1295400"/>
            <a:ext cx="2381250" cy="1905000"/>
          </a:xfrm>
          <a:prstGeom prst="rect">
            <a:avLst/>
          </a:prstGeom>
        </p:spPr>
      </p:pic>
      <p:pic>
        <p:nvPicPr>
          <p:cNvPr id="13" name="Picture 12" descr="comp_index_keyboard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372600" y="3505200"/>
            <a:ext cx="238125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Eye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to protect your Eyes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Eye Facts</a:t>
            </a:r>
          </a:p>
          <a:p>
            <a:pPr lvl="1"/>
            <a:r>
              <a:rPr lang="en-US" dirty="0" smtClean="0"/>
              <a:t>40% of people develop eye complaints from using computers</a:t>
            </a:r>
          </a:p>
          <a:p>
            <a:pPr lvl="1"/>
            <a:r>
              <a:rPr lang="en-US" dirty="0" smtClean="0"/>
              <a:t>Watch Out..</a:t>
            </a:r>
          </a:p>
          <a:p>
            <a:r>
              <a:rPr lang="en-US" dirty="0" smtClean="0"/>
              <a:t>Practice Eye Safety</a:t>
            </a:r>
          </a:p>
          <a:p>
            <a:pPr lvl="1"/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2</a:t>
            </a:r>
          </a:p>
          <a:p>
            <a:pPr lvl="1"/>
            <a:r>
              <a:rPr lang="en-US" dirty="0"/>
              <a:t>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-3048000" y="32004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3909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Wrist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Main Menu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Back Safety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2" name="Picture 11" descr="comp_index_moni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2133600"/>
            <a:ext cx="4095750" cy="3276600"/>
          </a:xfrm>
          <a:prstGeom prst="rect">
            <a:avLst/>
          </a:prstGeom>
        </p:spPr>
      </p:pic>
      <p:pic>
        <p:nvPicPr>
          <p:cNvPr id="13" name="Picture 12" descr="comp_index_keyboar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72600" y="3505200"/>
            <a:ext cx="238125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Wrist or Hand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 to Healthy Hands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Hand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-3048000" y="32004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3909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Back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Main Menu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770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Eyes Safety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3" name="Picture 12" descr="comp_index_keyboar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2209800"/>
            <a:ext cx="40005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Quiz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04800" y="3810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Main Menu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77000" y="3810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Credits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909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Back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48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Wrist Safety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477000" y="5791200"/>
            <a:ext cx="2133600" cy="685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Eye Safety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8" name="Picture 17" descr="comp_index_chai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8500" y="2895600"/>
            <a:ext cx="2381250" cy="1905000"/>
          </a:xfrm>
          <a:prstGeom prst="rect">
            <a:avLst/>
          </a:prstGeom>
        </p:spPr>
      </p:pic>
      <p:pic>
        <p:nvPicPr>
          <p:cNvPr id="19" name="Picture 18" descr="comp_index_monit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2895600"/>
            <a:ext cx="2381250" cy="1905000"/>
          </a:xfrm>
          <a:prstGeom prst="rect">
            <a:avLst/>
          </a:prstGeom>
        </p:spPr>
      </p:pic>
      <p:pic>
        <p:nvPicPr>
          <p:cNvPr id="20" name="Picture 19" descr="comp_index_keyboard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2895600"/>
            <a:ext cx="238125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Project for EDT 512</a:t>
            </a:r>
          </a:p>
          <a:p>
            <a:r>
              <a:rPr lang="en-US" dirty="0" smtClean="0"/>
              <a:t>Spring 2010</a:t>
            </a:r>
          </a:p>
          <a:p>
            <a:r>
              <a:rPr lang="en-US" dirty="0" smtClean="0"/>
              <a:t>Leslie </a:t>
            </a:r>
            <a:r>
              <a:rPr lang="en-US" dirty="0" err="1" smtClean="0"/>
              <a:t>Dauer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Information from</a:t>
            </a:r>
            <a:endParaRPr lang="en-US" dirty="0" smtClean="0"/>
          </a:p>
          <a:p>
            <a:pPr lvl="1"/>
            <a:r>
              <a:rPr lang="en-US" dirty="0" smtClean="0"/>
              <a:t>Steps to Safe Computing</a:t>
            </a:r>
          </a:p>
          <a:p>
            <a:r>
              <a:rPr lang="en-US" dirty="0" smtClean="0"/>
              <a:t>Images</a:t>
            </a:r>
          </a:p>
          <a:p>
            <a:pPr lvl="1"/>
            <a:r>
              <a:rPr lang="en-US" dirty="0" smtClean="0"/>
              <a:t>www.osha.gov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121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Computer Safety</vt:lpstr>
      <vt:lpstr>Back Safety</vt:lpstr>
      <vt:lpstr>Eye Safety</vt:lpstr>
      <vt:lpstr>Wrist or Hand Safety</vt:lpstr>
      <vt:lpstr>Safety Quiz</vt:lpstr>
      <vt:lpstr>Credits</vt:lpstr>
    </vt:vector>
  </TitlesOfParts>
  <Company>CSDE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Safety</dc:title>
  <dc:creator>owner</dc:creator>
  <cp:lastModifiedBy>owner</cp:lastModifiedBy>
  <cp:revision>6</cp:revision>
  <dcterms:created xsi:type="dcterms:W3CDTF">2010-03-10T21:45:23Z</dcterms:created>
  <dcterms:modified xsi:type="dcterms:W3CDTF">2010-03-11T11:01:59Z</dcterms:modified>
</cp:coreProperties>
</file>